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2" r:id="rId2"/>
  </p:sldMasterIdLst>
  <p:notesMasterIdLst>
    <p:notesMasterId r:id="rId8"/>
  </p:notesMasterIdLst>
  <p:sldIdLst>
    <p:sldId id="256" r:id="rId3"/>
    <p:sldId id="308" r:id="rId4"/>
    <p:sldId id="337" r:id="rId5"/>
    <p:sldId id="338" r:id="rId6"/>
    <p:sldId id="336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orient="horz" pos="3026">
          <p15:clr>
            <a:srgbClr val="000000"/>
          </p15:clr>
        </p15:guide>
        <p15:guide id="3" orient="horz" pos="305">
          <p15:clr>
            <a:srgbClr val="000000"/>
          </p15:clr>
        </p15:guide>
        <p15:guide id="4" orient="horz" pos="577">
          <p15:clr>
            <a:srgbClr val="000000"/>
          </p15:clr>
        </p15:guide>
        <p15:guide id="5" pos="2880">
          <p15:clr>
            <a:srgbClr val="000000"/>
          </p15:clr>
        </p15:guide>
        <p15:guide id="6" pos="204">
          <p15:clr>
            <a:srgbClr val="000000"/>
          </p15:clr>
        </p15:guide>
        <p15:guide id="7" pos="5556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g0fI2/3fUK3ohhqoWXAFwmPRx9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339966"/>
    <a:srgbClr val="7FD399"/>
    <a:srgbClr val="FFCC00"/>
    <a:srgbClr val="94EAB1"/>
    <a:srgbClr val="FB9F53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3" autoAdjust="0"/>
  </p:normalViewPr>
  <p:slideViewPr>
    <p:cSldViewPr snapToGrid="0">
      <p:cViewPr varScale="1">
        <p:scale>
          <a:sx n="85" d="100"/>
          <a:sy n="85" d="100"/>
        </p:scale>
        <p:origin x="882" y="84"/>
      </p:cViewPr>
      <p:guideLst>
        <p:guide orient="horz" pos="1620"/>
        <p:guide orient="horz" pos="3026"/>
        <p:guide orient="horz" pos="305"/>
        <p:guide orient="horz" pos="577"/>
        <p:guide pos="2880"/>
        <p:guide pos="204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36" Type="http://customschemas.google.com/relationships/presentationmetadata" Target="metadata"/><Relationship Id="rId4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Furquet" userId="e8ad9d3a-8ff8-45fc-8bc4-8d1de00c9e14" providerId="ADAL" clId="{821EA389-2899-4A97-BDE1-CBBF2687F8D0}"/>
    <pc:docChg chg="undo custSel addSld delSld modSld sldOrd">
      <pc:chgData name="Carmen Furquet" userId="e8ad9d3a-8ff8-45fc-8bc4-8d1de00c9e14" providerId="ADAL" clId="{821EA389-2899-4A97-BDE1-CBBF2687F8D0}" dt="2022-03-18T14:29:53.688" v="3586" actId="1076"/>
      <pc:docMkLst>
        <pc:docMk/>
      </pc:docMkLst>
      <pc:sldChg chg="addSp delSp modSp mod">
        <pc:chgData name="Carmen Furquet" userId="e8ad9d3a-8ff8-45fc-8bc4-8d1de00c9e14" providerId="ADAL" clId="{821EA389-2899-4A97-BDE1-CBBF2687F8D0}" dt="2022-03-18T13:20:08.690" v="142" actId="20577"/>
        <pc:sldMkLst>
          <pc:docMk/>
          <pc:sldMk cId="0" sldId="256"/>
        </pc:sldMkLst>
        <pc:spChg chg="add mod">
          <ac:chgData name="Carmen Furquet" userId="e8ad9d3a-8ff8-45fc-8bc4-8d1de00c9e14" providerId="ADAL" clId="{821EA389-2899-4A97-BDE1-CBBF2687F8D0}" dt="2022-03-18T13:20:08.690" v="142" actId="20577"/>
          <ac:spMkLst>
            <pc:docMk/>
            <pc:sldMk cId="0" sldId="256"/>
            <ac:spMk id="6" creationId="{0CB6F6A0-C935-4204-BB81-B7BDE4AFDC30}"/>
          </ac:spMkLst>
        </pc:spChg>
        <pc:spChg chg="del">
          <ac:chgData name="Carmen Furquet" userId="e8ad9d3a-8ff8-45fc-8bc4-8d1de00c9e14" providerId="ADAL" clId="{821EA389-2899-4A97-BDE1-CBBF2687F8D0}" dt="2022-03-18T13:19:45.584" v="108" actId="478"/>
          <ac:spMkLst>
            <pc:docMk/>
            <pc:sldMk cId="0" sldId="256"/>
            <ac:spMk id="7" creationId="{BB067798-2F9E-47ED-AC8C-38B0B12CD1E1}"/>
          </ac:spMkLst>
        </pc:spChg>
        <pc:spChg chg="del">
          <ac:chgData name="Carmen Furquet" userId="e8ad9d3a-8ff8-45fc-8bc4-8d1de00c9e14" providerId="ADAL" clId="{821EA389-2899-4A97-BDE1-CBBF2687F8D0}" dt="2022-03-18T13:19:46.386" v="109" actId="478"/>
          <ac:spMkLst>
            <pc:docMk/>
            <pc:sldMk cId="0" sldId="256"/>
            <ac:spMk id="8" creationId="{2F30EB37-45FD-4A2A-95F2-A4740B63C638}"/>
          </ac:spMkLst>
        </pc:spChg>
        <pc:spChg chg="del">
          <ac:chgData name="Carmen Furquet" userId="e8ad9d3a-8ff8-45fc-8bc4-8d1de00c9e14" providerId="ADAL" clId="{821EA389-2899-4A97-BDE1-CBBF2687F8D0}" dt="2022-03-18T13:19:44.765" v="107" actId="478"/>
          <ac:spMkLst>
            <pc:docMk/>
            <pc:sldMk cId="0" sldId="256"/>
            <ac:spMk id="49" creationId="{00000000-0000-0000-0000-000000000000}"/>
          </ac:spMkLst>
        </pc:spChg>
        <pc:spChg chg="mod">
          <ac:chgData name="Carmen Furquet" userId="e8ad9d3a-8ff8-45fc-8bc4-8d1de00c9e14" providerId="ADAL" clId="{821EA389-2899-4A97-BDE1-CBBF2687F8D0}" dt="2022-03-18T13:19:41.690" v="106" actId="20577"/>
          <ac:spMkLst>
            <pc:docMk/>
            <pc:sldMk cId="0" sldId="256"/>
            <ac:spMk id="50" creationId="{00000000-0000-0000-0000-000000000000}"/>
          </ac:spMkLst>
        </pc:spChg>
      </pc:sldChg>
      <pc:sldChg chg="delSp modSp del mod">
        <pc:chgData name="Carmen Furquet" userId="e8ad9d3a-8ff8-45fc-8bc4-8d1de00c9e14" providerId="ADAL" clId="{821EA389-2899-4A97-BDE1-CBBF2687F8D0}" dt="2022-03-18T13:50:52.457" v="1273" actId="47"/>
        <pc:sldMkLst>
          <pc:docMk/>
          <pc:sldMk cId="0" sldId="257"/>
        </pc:sldMkLst>
        <pc:spChg chg="del">
          <ac:chgData name="Carmen Furquet" userId="e8ad9d3a-8ff8-45fc-8bc4-8d1de00c9e14" providerId="ADAL" clId="{821EA389-2899-4A97-BDE1-CBBF2687F8D0}" dt="2022-03-18T13:23:19.691" v="339" actId="478"/>
          <ac:spMkLst>
            <pc:docMk/>
            <pc:sldMk cId="0" sldId="257"/>
            <ac:spMk id="8" creationId="{3CB757CA-E673-456E-9DD4-25A096242E98}"/>
          </ac:spMkLst>
        </pc:spChg>
        <pc:spChg chg="mod">
          <ac:chgData name="Carmen Furquet" userId="e8ad9d3a-8ff8-45fc-8bc4-8d1de00c9e14" providerId="ADAL" clId="{821EA389-2899-4A97-BDE1-CBBF2687F8D0}" dt="2022-03-18T13:49:04.646" v="1219" actId="20577"/>
          <ac:spMkLst>
            <pc:docMk/>
            <pc:sldMk cId="0" sldId="257"/>
            <ac:spMk id="57" creationId="{00000000-0000-0000-0000-000000000000}"/>
          </ac:spMkLst>
        </pc:spChg>
        <pc:spChg chg="mod">
          <ac:chgData name="Carmen Furquet" userId="e8ad9d3a-8ff8-45fc-8bc4-8d1de00c9e14" providerId="ADAL" clId="{821EA389-2899-4A97-BDE1-CBBF2687F8D0}" dt="2022-03-18T13:30:48.688" v="454" actId="207"/>
          <ac:spMkLst>
            <pc:docMk/>
            <pc:sldMk cId="0" sldId="257"/>
            <ac:spMk id="58" creationId="{00000000-0000-0000-0000-000000000000}"/>
          </ac:spMkLst>
        </pc:spChg>
        <pc:picChg chg="del">
          <ac:chgData name="Carmen Furquet" userId="e8ad9d3a-8ff8-45fc-8bc4-8d1de00c9e14" providerId="ADAL" clId="{821EA389-2899-4A97-BDE1-CBBF2687F8D0}" dt="2022-03-18T13:23:20.762" v="340" actId="478"/>
          <ac:picMkLst>
            <pc:docMk/>
            <pc:sldMk cId="0" sldId="257"/>
            <ac:picMk id="7" creationId="{F78A22E5-710E-4EF2-B119-72B16A1A3BA2}"/>
          </ac:picMkLst>
        </pc:picChg>
      </pc:sldChg>
      <pc:sldChg chg="addSp delSp modSp mod">
        <pc:chgData name="Carmen Furquet" userId="e8ad9d3a-8ff8-45fc-8bc4-8d1de00c9e14" providerId="ADAL" clId="{821EA389-2899-4A97-BDE1-CBBF2687F8D0}" dt="2022-03-18T13:52:33.154" v="1303" actId="113"/>
        <pc:sldMkLst>
          <pc:docMk/>
          <pc:sldMk cId="2385165847" sldId="308"/>
        </pc:sldMkLst>
        <pc:spChg chg="mod">
          <ac:chgData name="Carmen Furquet" userId="e8ad9d3a-8ff8-45fc-8bc4-8d1de00c9e14" providerId="ADAL" clId="{821EA389-2899-4A97-BDE1-CBBF2687F8D0}" dt="2022-03-18T13:49:14.883" v="1246" actId="20577"/>
          <ac:spMkLst>
            <pc:docMk/>
            <pc:sldMk cId="2385165847" sldId="308"/>
            <ac:spMk id="3" creationId="{93517928-B412-43F5-9291-3D72149C0508}"/>
          </ac:spMkLst>
        </pc:spChg>
        <pc:spChg chg="del">
          <ac:chgData name="Carmen Furquet" userId="e8ad9d3a-8ff8-45fc-8bc4-8d1de00c9e14" providerId="ADAL" clId="{821EA389-2899-4A97-BDE1-CBBF2687F8D0}" dt="2022-03-18T13:50:03.057" v="1247" actId="478"/>
          <ac:spMkLst>
            <pc:docMk/>
            <pc:sldMk cId="2385165847" sldId="308"/>
            <ac:spMk id="4" creationId="{0338D68F-7032-4D0B-8F3A-6C6AC027EB10}"/>
          </ac:spMkLst>
        </pc:spChg>
        <pc:spChg chg="del">
          <ac:chgData name="Carmen Furquet" userId="e8ad9d3a-8ff8-45fc-8bc4-8d1de00c9e14" providerId="ADAL" clId="{821EA389-2899-4A97-BDE1-CBBF2687F8D0}" dt="2022-03-18T13:50:03.923" v="1248" actId="478"/>
          <ac:spMkLst>
            <pc:docMk/>
            <pc:sldMk cId="2385165847" sldId="308"/>
            <ac:spMk id="5" creationId="{B81F1AB6-3C91-439D-B28D-5BDDC586C0C4}"/>
          </ac:spMkLst>
        </pc:spChg>
        <pc:spChg chg="add mod">
          <ac:chgData name="Carmen Furquet" userId="e8ad9d3a-8ff8-45fc-8bc4-8d1de00c9e14" providerId="ADAL" clId="{821EA389-2899-4A97-BDE1-CBBF2687F8D0}" dt="2022-03-18T13:50:45.298" v="1272" actId="20577"/>
          <ac:spMkLst>
            <pc:docMk/>
            <pc:sldMk cId="2385165847" sldId="308"/>
            <ac:spMk id="8" creationId="{056E34AE-F3D3-496A-9274-C9927AB519BE}"/>
          </ac:spMkLst>
        </pc:spChg>
        <pc:spChg chg="add mod">
          <ac:chgData name="Carmen Furquet" userId="e8ad9d3a-8ff8-45fc-8bc4-8d1de00c9e14" providerId="ADAL" clId="{821EA389-2899-4A97-BDE1-CBBF2687F8D0}" dt="2022-03-18T13:52:33.154" v="1303" actId="113"/>
          <ac:spMkLst>
            <pc:docMk/>
            <pc:sldMk cId="2385165847" sldId="308"/>
            <ac:spMk id="9" creationId="{6FFD7772-61A1-4369-9CCF-78083960B333}"/>
          </ac:spMkLst>
        </pc:spChg>
        <pc:spChg chg="del">
          <ac:chgData name="Carmen Furquet" userId="e8ad9d3a-8ff8-45fc-8bc4-8d1de00c9e14" providerId="ADAL" clId="{821EA389-2899-4A97-BDE1-CBBF2687F8D0}" dt="2022-03-18T13:50:06.334" v="1250" actId="478"/>
          <ac:spMkLst>
            <pc:docMk/>
            <pc:sldMk cId="2385165847" sldId="308"/>
            <ac:spMk id="14" creationId="{67DAC5BF-545F-4349-9419-1FEC9EE89315}"/>
          </ac:spMkLst>
        </pc:spChg>
        <pc:picChg chg="del">
          <ac:chgData name="Carmen Furquet" userId="e8ad9d3a-8ff8-45fc-8bc4-8d1de00c9e14" providerId="ADAL" clId="{821EA389-2899-4A97-BDE1-CBBF2687F8D0}" dt="2022-03-18T13:50:04.900" v="1249" actId="478"/>
          <ac:picMkLst>
            <pc:docMk/>
            <pc:sldMk cId="2385165847" sldId="308"/>
            <ac:picMk id="7" creationId="{2954C9DB-CD43-4EDE-960B-81684C0ACC92}"/>
          </ac:picMkLst>
        </pc:picChg>
        <pc:picChg chg="del">
          <ac:chgData name="Carmen Furquet" userId="e8ad9d3a-8ff8-45fc-8bc4-8d1de00c9e14" providerId="ADAL" clId="{821EA389-2899-4A97-BDE1-CBBF2687F8D0}" dt="2022-03-18T13:50:07.136" v="1251" actId="478"/>
          <ac:picMkLst>
            <pc:docMk/>
            <pc:sldMk cId="2385165847" sldId="308"/>
            <ac:picMk id="13" creationId="{1267B785-6299-4941-84F8-F997D9CD2DFC}"/>
          </ac:picMkLst>
        </pc:picChg>
      </pc:sldChg>
      <pc:sldChg chg="addSp delSp modSp mod">
        <pc:chgData name="Carmen Furquet" userId="e8ad9d3a-8ff8-45fc-8bc4-8d1de00c9e14" providerId="ADAL" clId="{821EA389-2899-4A97-BDE1-CBBF2687F8D0}" dt="2022-03-18T14:07:05.763" v="2907" actId="1076"/>
        <pc:sldMkLst>
          <pc:docMk/>
          <pc:sldMk cId="3112044717" sldId="309"/>
        </pc:sldMkLst>
        <pc:spChg chg="add mod">
          <ac:chgData name="Carmen Furquet" userId="e8ad9d3a-8ff8-45fc-8bc4-8d1de00c9e14" providerId="ADAL" clId="{821EA389-2899-4A97-BDE1-CBBF2687F8D0}" dt="2022-03-18T13:52:36.979" v="1304" actId="113"/>
          <ac:spMkLst>
            <pc:docMk/>
            <pc:sldMk cId="3112044717" sldId="309"/>
            <ac:spMk id="8" creationId="{D6941DD5-B31B-4F77-B89A-602DF299E8CE}"/>
          </ac:spMkLst>
        </pc:spChg>
        <pc:spChg chg="add mod">
          <ac:chgData name="Carmen Furquet" userId="e8ad9d3a-8ff8-45fc-8bc4-8d1de00c9e14" providerId="ADAL" clId="{821EA389-2899-4A97-BDE1-CBBF2687F8D0}" dt="2022-03-18T14:07:05.763" v="2907" actId="1076"/>
          <ac:spMkLst>
            <pc:docMk/>
            <pc:sldMk cId="3112044717" sldId="309"/>
            <ac:spMk id="11" creationId="{08EFB768-87D1-4A84-92BA-3EE26A7C1A14}"/>
          </ac:spMkLst>
        </pc:spChg>
        <pc:spChg chg="mod">
          <ac:chgData name="Carmen Furquet" userId="e8ad9d3a-8ff8-45fc-8bc4-8d1de00c9e14" providerId="ADAL" clId="{821EA389-2899-4A97-BDE1-CBBF2687F8D0}" dt="2022-03-18T13:59:53.269" v="1649" actId="20577"/>
          <ac:spMkLst>
            <pc:docMk/>
            <pc:sldMk cId="3112044717" sldId="309"/>
            <ac:spMk id="12" creationId="{E2664576-BA14-48F2-849F-A0981EEFC7D6}"/>
          </ac:spMkLst>
        </pc:spChg>
        <pc:spChg chg="del">
          <ac:chgData name="Carmen Furquet" userId="e8ad9d3a-8ff8-45fc-8bc4-8d1de00c9e14" providerId="ADAL" clId="{821EA389-2899-4A97-BDE1-CBBF2687F8D0}" dt="2022-03-18T13:51:09.041" v="1298" actId="478"/>
          <ac:spMkLst>
            <pc:docMk/>
            <pc:sldMk cId="3112044717" sldId="309"/>
            <ac:spMk id="13" creationId="{BE42C294-5B0C-48CC-B495-64BBEBCBA39C}"/>
          </ac:spMkLst>
        </pc:spChg>
        <pc:spChg chg="del">
          <ac:chgData name="Carmen Furquet" userId="e8ad9d3a-8ff8-45fc-8bc4-8d1de00c9e14" providerId="ADAL" clId="{821EA389-2899-4A97-BDE1-CBBF2687F8D0}" dt="2022-03-18T13:51:09.627" v="1299" actId="478"/>
          <ac:spMkLst>
            <pc:docMk/>
            <pc:sldMk cId="3112044717" sldId="309"/>
            <ac:spMk id="14" creationId="{515ADB98-BF99-4D65-9171-E869CECC50A3}"/>
          </ac:spMkLst>
        </pc:spChg>
        <pc:spChg chg="del">
          <ac:chgData name="Carmen Furquet" userId="e8ad9d3a-8ff8-45fc-8bc4-8d1de00c9e14" providerId="ADAL" clId="{821EA389-2899-4A97-BDE1-CBBF2687F8D0}" dt="2022-03-18T13:51:11.855" v="1301" actId="478"/>
          <ac:spMkLst>
            <pc:docMk/>
            <pc:sldMk cId="3112044717" sldId="309"/>
            <ac:spMk id="16" creationId="{B343780C-DEE0-4410-9E90-6D0EA8BC8291}"/>
          </ac:spMkLst>
        </pc:spChg>
        <pc:graphicFrameChg chg="add del mod modGraphic">
          <ac:chgData name="Carmen Furquet" userId="e8ad9d3a-8ff8-45fc-8bc4-8d1de00c9e14" providerId="ADAL" clId="{821EA389-2899-4A97-BDE1-CBBF2687F8D0}" dt="2022-03-18T13:58:32.964" v="1392" actId="478"/>
          <ac:graphicFrameMkLst>
            <pc:docMk/>
            <pc:sldMk cId="3112044717" sldId="309"/>
            <ac:graphicFrameMk id="2" creationId="{321385BC-0CDC-41E8-8F69-B1D4293F77F8}"/>
          </ac:graphicFrameMkLst>
        </pc:graphicFrameChg>
        <pc:picChg chg="del">
          <ac:chgData name="Carmen Furquet" userId="e8ad9d3a-8ff8-45fc-8bc4-8d1de00c9e14" providerId="ADAL" clId="{821EA389-2899-4A97-BDE1-CBBF2687F8D0}" dt="2022-03-18T13:51:10.429" v="1300" actId="478"/>
          <ac:picMkLst>
            <pc:docMk/>
            <pc:sldMk cId="3112044717" sldId="309"/>
            <ac:picMk id="7" creationId="{70796ACF-C59C-4285-B83F-94C6BF4A7E3D}"/>
          </ac:picMkLst>
        </pc:picChg>
        <pc:picChg chg="del">
          <ac:chgData name="Carmen Furquet" userId="e8ad9d3a-8ff8-45fc-8bc4-8d1de00c9e14" providerId="ADAL" clId="{821EA389-2899-4A97-BDE1-CBBF2687F8D0}" dt="2022-03-18T13:51:12.736" v="1302" actId="478"/>
          <ac:picMkLst>
            <pc:docMk/>
            <pc:sldMk cId="3112044717" sldId="309"/>
            <ac:picMk id="15" creationId="{4A9A888C-3C68-4F29-A558-3DFA6688A0D7}"/>
          </ac:picMkLst>
        </pc:picChg>
      </pc:sldChg>
      <pc:sldChg chg="del">
        <pc:chgData name="Carmen Furquet" userId="e8ad9d3a-8ff8-45fc-8bc4-8d1de00c9e14" providerId="ADAL" clId="{821EA389-2899-4A97-BDE1-CBBF2687F8D0}" dt="2022-03-18T14:23:24.582" v="3436" actId="47"/>
        <pc:sldMkLst>
          <pc:docMk/>
          <pc:sldMk cId="1254998856" sldId="310"/>
        </pc:sldMkLst>
      </pc:sldChg>
      <pc:sldChg chg="addSp delSp modSp mod">
        <pc:chgData name="Carmen Furquet" userId="e8ad9d3a-8ff8-45fc-8bc4-8d1de00c9e14" providerId="ADAL" clId="{821EA389-2899-4A97-BDE1-CBBF2687F8D0}" dt="2022-03-18T14:23:14.802" v="3429" actId="207"/>
        <pc:sldMkLst>
          <pc:docMk/>
          <pc:sldMk cId="172550851" sldId="311"/>
        </pc:sldMkLst>
        <pc:spChg chg="add mod">
          <ac:chgData name="Carmen Furquet" userId="e8ad9d3a-8ff8-45fc-8bc4-8d1de00c9e14" providerId="ADAL" clId="{821EA389-2899-4A97-BDE1-CBBF2687F8D0}" dt="2022-03-18T13:52:49.157" v="1306" actId="113"/>
          <ac:spMkLst>
            <pc:docMk/>
            <pc:sldMk cId="172550851" sldId="311"/>
            <ac:spMk id="8" creationId="{A27C5305-04A4-4AF5-9A43-5563B555E96F}"/>
          </ac:spMkLst>
        </pc:spChg>
        <pc:spChg chg="mod">
          <ac:chgData name="Carmen Furquet" userId="e8ad9d3a-8ff8-45fc-8bc4-8d1de00c9e14" providerId="ADAL" clId="{821EA389-2899-4A97-BDE1-CBBF2687F8D0}" dt="2022-03-18T14:06:34.319" v="2902" actId="20577"/>
          <ac:spMkLst>
            <pc:docMk/>
            <pc:sldMk cId="172550851" sldId="311"/>
            <ac:spMk id="12" creationId="{E2664576-BA14-48F2-849F-A0981EEFC7D6}"/>
          </ac:spMkLst>
        </pc:spChg>
        <pc:spChg chg="del mod">
          <ac:chgData name="Carmen Furquet" userId="e8ad9d3a-8ff8-45fc-8bc4-8d1de00c9e14" providerId="ADAL" clId="{821EA389-2899-4A97-BDE1-CBBF2687F8D0}" dt="2022-03-18T14:06:36.823" v="2903" actId="478"/>
          <ac:spMkLst>
            <pc:docMk/>
            <pc:sldMk cId="172550851" sldId="311"/>
            <ac:spMk id="13" creationId="{BE42C294-5B0C-48CC-B495-64BBEBCBA39C}"/>
          </ac:spMkLst>
        </pc:spChg>
        <pc:spChg chg="del">
          <ac:chgData name="Carmen Furquet" userId="e8ad9d3a-8ff8-45fc-8bc4-8d1de00c9e14" providerId="ADAL" clId="{821EA389-2899-4A97-BDE1-CBBF2687F8D0}" dt="2022-03-18T13:53:00.547" v="1318" actId="478"/>
          <ac:spMkLst>
            <pc:docMk/>
            <pc:sldMk cId="172550851" sldId="311"/>
            <ac:spMk id="14" creationId="{515ADB98-BF99-4D65-9171-E869CECC50A3}"/>
          </ac:spMkLst>
        </pc:spChg>
        <pc:spChg chg="del">
          <ac:chgData name="Carmen Furquet" userId="e8ad9d3a-8ff8-45fc-8bc4-8d1de00c9e14" providerId="ADAL" clId="{821EA389-2899-4A97-BDE1-CBBF2687F8D0}" dt="2022-03-18T13:53:02.584" v="1320" actId="478"/>
          <ac:spMkLst>
            <pc:docMk/>
            <pc:sldMk cId="172550851" sldId="311"/>
            <ac:spMk id="15" creationId="{CC5753DB-6B52-4BBF-83F3-D30D5E1565BF}"/>
          </ac:spMkLst>
        </pc:spChg>
        <pc:graphicFrameChg chg="add mod modGraphic">
          <ac:chgData name="Carmen Furquet" userId="e8ad9d3a-8ff8-45fc-8bc4-8d1de00c9e14" providerId="ADAL" clId="{821EA389-2899-4A97-BDE1-CBBF2687F8D0}" dt="2022-03-18T14:23:14.802" v="3429" actId="207"/>
          <ac:graphicFrameMkLst>
            <pc:docMk/>
            <pc:sldMk cId="172550851" sldId="311"/>
            <ac:graphicFrameMk id="2" creationId="{F5148C60-6D07-4D57-B7FD-D5B823174DC1}"/>
          </ac:graphicFrameMkLst>
        </pc:graphicFrameChg>
        <pc:picChg chg="del">
          <ac:chgData name="Carmen Furquet" userId="e8ad9d3a-8ff8-45fc-8bc4-8d1de00c9e14" providerId="ADAL" clId="{821EA389-2899-4A97-BDE1-CBBF2687F8D0}" dt="2022-03-18T13:53:01.627" v="1319" actId="478"/>
          <ac:picMkLst>
            <pc:docMk/>
            <pc:sldMk cId="172550851" sldId="311"/>
            <ac:picMk id="7" creationId="{2588D955-25F7-4D29-8EBC-2F1E28766713}"/>
          </ac:picMkLst>
        </pc:picChg>
        <pc:picChg chg="del">
          <ac:chgData name="Carmen Furquet" userId="e8ad9d3a-8ff8-45fc-8bc4-8d1de00c9e14" providerId="ADAL" clId="{821EA389-2899-4A97-BDE1-CBBF2687F8D0}" dt="2022-03-18T13:53:03.298" v="1321" actId="478"/>
          <ac:picMkLst>
            <pc:docMk/>
            <pc:sldMk cId="172550851" sldId="311"/>
            <ac:picMk id="11" creationId="{3C0FE909-AAD8-4151-B9E0-6706C18EFD7C}"/>
          </ac:picMkLst>
        </pc:picChg>
      </pc:sldChg>
      <pc:sldChg chg="delSp modSp del mod">
        <pc:chgData name="Carmen Furquet" userId="e8ad9d3a-8ff8-45fc-8bc4-8d1de00c9e14" providerId="ADAL" clId="{821EA389-2899-4A97-BDE1-CBBF2687F8D0}" dt="2022-03-18T14:23:18.938" v="3430" actId="47"/>
        <pc:sldMkLst>
          <pc:docMk/>
          <pc:sldMk cId="1801773750" sldId="312"/>
        </pc:sldMkLst>
        <pc:spChg chg="mod">
          <ac:chgData name="Carmen Furquet" userId="e8ad9d3a-8ff8-45fc-8bc4-8d1de00c9e14" providerId="ADAL" clId="{821EA389-2899-4A97-BDE1-CBBF2687F8D0}" dt="2022-03-18T13:56:26.624" v="1387" actId="20577"/>
          <ac:spMkLst>
            <pc:docMk/>
            <pc:sldMk cId="1801773750" sldId="312"/>
            <ac:spMk id="12" creationId="{E2664576-BA14-48F2-849F-A0981EEFC7D6}"/>
          </ac:spMkLst>
        </pc:spChg>
        <pc:spChg chg="del">
          <ac:chgData name="Carmen Furquet" userId="e8ad9d3a-8ff8-45fc-8bc4-8d1de00c9e14" providerId="ADAL" clId="{821EA389-2899-4A97-BDE1-CBBF2687F8D0}" dt="2022-03-18T13:56:29.785" v="1388" actId="478"/>
          <ac:spMkLst>
            <pc:docMk/>
            <pc:sldMk cId="1801773750" sldId="312"/>
            <ac:spMk id="13" creationId="{BE42C294-5B0C-48CC-B495-64BBEBCBA39C}"/>
          </ac:spMkLst>
        </pc:spChg>
        <pc:spChg chg="del">
          <ac:chgData name="Carmen Furquet" userId="e8ad9d3a-8ff8-45fc-8bc4-8d1de00c9e14" providerId="ADAL" clId="{821EA389-2899-4A97-BDE1-CBBF2687F8D0}" dt="2022-03-18T13:56:30.501" v="1389" actId="478"/>
          <ac:spMkLst>
            <pc:docMk/>
            <pc:sldMk cId="1801773750" sldId="312"/>
            <ac:spMk id="14" creationId="{515ADB98-BF99-4D65-9171-E869CECC50A3}"/>
          </ac:spMkLst>
        </pc:spChg>
        <pc:picChg chg="del">
          <ac:chgData name="Carmen Furquet" userId="e8ad9d3a-8ff8-45fc-8bc4-8d1de00c9e14" providerId="ADAL" clId="{821EA389-2899-4A97-BDE1-CBBF2687F8D0}" dt="2022-03-18T13:56:31.102" v="1390" actId="478"/>
          <ac:picMkLst>
            <pc:docMk/>
            <pc:sldMk cId="1801773750" sldId="312"/>
            <ac:picMk id="3" creationId="{7D68D913-E15A-4CB5-943C-2FF5B83A31CA}"/>
          </ac:picMkLst>
        </pc:picChg>
      </pc:sldChg>
      <pc:sldChg chg="del">
        <pc:chgData name="Carmen Furquet" userId="e8ad9d3a-8ff8-45fc-8bc4-8d1de00c9e14" providerId="ADAL" clId="{821EA389-2899-4A97-BDE1-CBBF2687F8D0}" dt="2022-03-18T14:23:21.007" v="3431" actId="47"/>
        <pc:sldMkLst>
          <pc:docMk/>
          <pc:sldMk cId="3117381643" sldId="313"/>
        </pc:sldMkLst>
      </pc:sldChg>
      <pc:sldChg chg="del">
        <pc:chgData name="Carmen Furquet" userId="e8ad9d3a-8ff8-45fc-8bc4-8d1de00c9e14" providerId="ADAL" clId="{821EA389-2899-4A97-BDE1-CBBF2687F8D0}" dt="2022-03-18T14:23:21.523" v="3432" actId="47"/>
        <pc:sldMkLst>
          <pc:docMk/>
          <pc:sldMk cId="2169852002" sldId="314"/>
        </pc:sldMkLst>
      </pc:sldChg>
      <pc:sldChg chg="del">
        <pc:chgData name="Carmen Furquet" userId="e8ad9d3a-8ff8-45fc-8bc4-8d1de00c9e14" providerId="ADAL" clId="{821EA389-2899-4A97-BDE1-CBBF2687F8D0}" dt="2022-03-18T14:23:21.908" v="3433" actId="47"/>
        <pc:sldMkLst>
          <pc:docMk/>
          <pc:sldMk cId="3511823676" sldId="315"/>
        </pc:sldMkLst>
      </pc:sldChg>
      <pc:sldChg chg="del">
        <pc:chgData name="Carmen Furquet" userId="e8ad9d3a-8ff8-45fc-8bc4-8d1de00c9e14" providerId="ADAL" clId="{821EA389-2899-4A97-BDE1-CBBF2687F8D0}" dt="2022-03-18T14:23:22.340" v="3434" actId="47"/>
        <pc:sldMkLst>
          <pc:docMk/>
          <pc:sldMk cId="762043483" sldId="316"/>
        </pc:sldMkLst>
      </pc:sldChg>
      <pc:sldChg chg="del">
        <pc:chgData name="Carmen Furquet" userId="e8ad9d3a-8ff8-45fc-8bc4-8d1de00c9e14" providerId="ADAL" clId="{821EA389-2899-4A97-BDE1-CBBF2687F8D0}" dt="2022-03-18T14:23:22.778" v="3435" actId="47"/>
        <pc:sldMkLst>
          <pc:docMk/>
          <pc:sldMk cId="3775797226" sldId="317"/>
        </pc:sldMkLst>
      </pc:sldChg>
      <pc:sldChg chg="addSp delSp modSp add mod ord">
        <pc:chgData name="Carmen Furquet" userId="e8ad9d3a-8ff8-45fc-8bc4-8d1de00c9e14" providerId="ADAL" clId="{821EA389-2899-4A97-BDE1-CBBF2687F8D0}" dt="2022-03-18T13:48:31.226" v="1169" actId="404"/>
        <pc:sldMkLst>
          <pc:docMk/>
          <pc:sldMk cId="3409481341" sldId="318"/>
        </pc:sldMkLst>
        <pc:spChg chg="add mod">
          <ac:chgData name="Carmen Furquet" userId="e8ad9d3a-8ff8-45fc-8bc4-8d1de00c9e14" providerId="ADAL" clId="{821EA389-2899-4A97-BDE1-CBBF2687F8D0}" dt="2022-03-18T13:36:04.815" v="721" actId="164"/>
          <ac:spMkLst>
            <pc:docMk/>
            <pc:sldMk cId="3409481341" sldId="318"/>
            <ac:spMk id="2" creationId="{3AB96B3F-F648-4F44-B998-7D5C61BEF90B}"/>
          </ac:spMkLst>
        </pc:spChg>
        <pc:spChg chg="add mod">
          <ac:chgData name="Carmen Furquet" userId="e8ad9d3a-8ff8-45fc-8bc4-8d1de00c9e14" providerId="ADAL" clId="{821EA389-2899-4A97-BDE1-CBBF2687F8D0}" dt="2022-03-18T13:36:04.815" v="721" actId="164"/>
          <ac:spMkLst>
            <pc:docMk/>
            <pc:sldMk cId="3409481341" sldId="318"/>
            <ac:spMk id="3" creationId="{FEF12522-714E-4FB2-9558-B8A38D9ED3BE}"/>
          </ac:spMkLst>
        </pc:spChg>
        <pc:spChg chg="mod">
          <ac:chgData name="Carmen Furquet" userId="e8ad9d3a-8ff8-45fc-8bc4-8d1de00c9e14" providerId="ADAL" clId="{821EA389-2899-4A97-BDE1-CBBF2687F8D0}" dt="2022-03-18T13:36:40.873" v="747" actId="208"/>
          <ac:spMkLst>
            <pc:docMk/>
            <pc:sldMk cId="3409481341" sldId="318"/>
            <ac:spMk id="10" creationId="{B0D86943-063E-4E5C-8A7C-EC7FD399A897}"/>
          </ac:spMkLst>
        </pc:spChg>
        <pc:spChg chg="mod">
          <ac:chgData name="Carmen Furquet" userId="e8ad9d3a-8ff8-45fc-8bc4-8d1de00c9e14" providerId="ADAL" clId="{821EA389-2899-4A97-BDE1-CBBF2687F8D0}" dt="2022-03-18T13:36:46.479" v="749" actId="208"/>
          <ac:spMkLst>
            <pc:docMk/>
            <pc:sldMk cId="3409481341" sldId="318"/>
            <ac:spMk id="11" creationId="{C652D2C3-676B-4848-9B16-8C156407F5EC}"/>
          </ac:spMkLst>
        </pc:spChg>
        <pc:spChg chg="mod">
          <ac:chgData name="Carmen Furquet" userId="e8ad9d3a-8ff8-45fc-8bc4-8d1de00c9e14" providerId="ADAL" clId="{821EA389-2899-4A97-BDE1-CBBF2687F8D0}" dt="2022-03-18T13:41:41.330" v="807" actId="20577"/>
          <ac:spMkLst>
            <pc:docMk/>
            <pc:sldMk cId="3409481341" sldId="318"/>
            <ac:spMk id="19" creationId="{47FF6FC7-F149-4C4E-B221-E574733D8EAD}"/>
          </ac:spMkLst>
        </pc:spChg>
        <pc:spChg chg="mod">
          <ac:chgData name="Carmen Furquet" userId="e8ad9d3a-8ff8-45fc-8bc4-8d1de00c9e14" providerId="ADAL" clId="{821EA389-2899-4A97-BDE1-CBBF2687F8D0}" dt="2022-03-18T13:38:04.388" v="771" actId="208"/>
          <ac:spMkLst>
            <pc:docMk/>
            <pc:sldMk cId="3409481341" sldId="318"/>
            <ac:spMk id="20" creationId="{0A4072D3-F12E-4116-A4BA-6763BFEA08D4}"/>
          </ac:spMkLst>
        </pc:spChg>
        <pc:spChg chg="add del mod">
          <ac:chgData name="Carmen Furquet" userId="e8ad9d3a-8ff8-45fc-8bc4-8d1de00c9e14" providerId="ADAL" clId="{821EA389-2899-4A97-BDE1-CBBF2687F8D0}" dt="2022-03-18T13:42:27.655" v="816"/>
          <ac:spMkLst>
            <pc:docMk/>
            <pc:sldMk cId="3409481341" sldId="318"/>
            <ac:spMk id="24" creationId="{456E92A8-C7DF-428F-8F59-3013F0029A43}"/>
          </ac:spMkLst>
        </pc:spChg>
        <pc:spChg chg="mod">
          <ac:chgData name="Carmen Furquet" userId="e8ad9d3a-8ff8-45fc-8bc4-8d1de00c9e14" providerId="ADAL" clId="{821EA389-2899-4A97-BDE1-CBBF2687F8D0}" dt="2022-03-18T13:45:40.712" v="995" actId="20577"/>
          <ac:spMkLst>
            <pc:docMk/>
            <pc:sldMk cId="3409481341" sldId="318"/>
            <ac:spMk id="28" creationId="{854399F6-FCA6-4042-8E2B-A51251D66EA1}"/>
          </ac:spMkLst>
        </pc:spChg>
        <pc:spChg chg="mod">
          <ac:chgData name="Carmen Furquet" userId="e8ad9d3a-8ff8-45fc-8bc4-8d1de00c9e14" providerId="ADAL" clId="{821EA389-2899-4A97-BDE1-CBBF2687F8D0}" dt="2022-03-18T13:43:27.237" v="838" actId="208"/>
          <ac:spMkLst>
            <pc:docMk/>
            <pc:sldMk cId="3409481341" sldId="318"/>
            <ac:spMk id="29" creationId="{5F1C3936-01AE-4423-A655-F3386A2BAD9C}"/>
          </ac:spMkLst>
        </pc:spChg>
        <pc:spChg chg="add mod">
          <ac:chgData name="Carmen Furquet" userId="e8ad9d3a-8ff8-45fc-8bc4-8d1de00c9e14" providerId="ADAL" clId="{821EA389-2899-4A97-BDE1-CBBF2687F8D0}" dt="2022-03-18T13:48:31.226" v="1169" actId="404"/>
          <ac:spMkLst>
            <pc:docMk/>
            <pc:sldMk cId="3409481341" sldId="318"/>
            <ac:spMk id="36" creationId="{0BFAB4C8-511D-4DED-BBB5-3EA7EBD83A5D}"/>
          </ac:spMkLst>
        </pc:spChg>
        <pc:spChg chg="mod">
          <ac:chgData name="Carmen Furquet" userId="e8ad9d3a-8ff8-45fc-8bc4-8d1de00c9e14" providerId="ADAL" clId="{821EA389-2899-4A97-BDE1-CBBF2687F8D0}" dt="2022-03-18T13:48:23.740" v="1165" actId="1076"/>
          <ac:spMkLst>
            <pc:docMk/>
            <pc:sldMk cId="3409481341" sldId="318"/>
            <ac:spMk id="57" creationId="{00000000-0000-0000-0000-000000000000}"/>
          </ac:spMkLst>
        </pc:spChg>
        <pc:grpChg chg="add mod">
          <ac:chgData name="Carmen Furquet" userId="e8ad9d3a-8ff8-45fc-8bc4-8d1de00c9e14" providerId="ADAL" clId="{821EA389-2899-4A97-BDE1-CBBF2687F8D0}" dt="2022-03-18T13:45:55.143" v="997" actId="164"/>
          <ac:grpSpMkLst>
            <pc:docMk/>
            <pc:sldMk cId="3409481341" sldId="318"/>
            <ac:grpSpMk id="6" creationId="{F362D2B6-EE33-4897-AB9E-DC9C05771353}"/>
          </ac:grpSpMkLst>
        </pc:grpChg>
        <pc:grpChg chg="add mod">
          <ac:chgData name="Carmen Furquet" userId="e8ad9d3a-8ff8-45fc-8bc4-8d1de00c9e14" providerId="ADAL" clId="{821EA389-2899-4A97-BDE1-CBBF2687F8D0}" dt="2022-03-18T13:37:34.568" v="759" actId="164"/>
          <ac:grpSpMkLst>
            <pc:docMk/>
            <pc:sldMk cId="3409481341" sldId="318"/>
            <ac:grpSpMk id="9" creationId="{564CDA90-E2E7-4D22-A726-E9D13A4FC098}"/>
          </ac:grpSpMkLst>
        </pc:grpChg>
        <pc:grpChg chg="add mod">
          <ac:chgData name="Carmen Furquet" userId="e8ad9d3a-8ff8-45fc-8bc4-8d1de00c9e14" providerId="ADAL" clId="{821EA389-2899-4A97-BDE1-CBBF2687F8D0}" dt="2022-03-18T13:45:55.143" v="997" actId="164"/>
          <ac:grpSpMkLst>
            <pc:docMk/>
            <pc:sldMk cId="3409481341" sldId="318"/>
            <ac:grpSpMk id="13" creationId="{CB292FFD-92B0-46E2-8A2C-6A76B4CE4A9D}"/>
          </ac:grpSpMkLst>
        </pc:grpChg>
        <pc:grpChg chg="add del mod">
          <ac:chgData name="Carmen Furquet" userId="e8ad9d3a-8ff8-45fc-8bc4-8d1de00c9e14" providerId="ADAL" clId="{821EA389-2899-4A97-BDE1-CBBF2687F8D0}" dt="2022-03-18T13:37:58.762" v="769" actId="478"/>
          <ac:grpSpMkLst>
            <pc:docMk/>
            <pc:sldMk cId="3409481341" sldId="318"/>
            <ac:grpSpMk id="16" creationId="{69EAF0FA-7EE5-47F5-984F-09F617EA1468}"/>
          </ac:grpSpMkLst>
        </pc:grpChg>
        <pc:grpChg chg="mod topLvl">
          <ac:chgData name="Carmen Furquet" userId="e8ad9d3a-8ff8-45fc-8bc4-8d1de00c9e14" providerId="ADAL" clId="{821EA389-2899-4A97-BDE1-CBBF2687F8D0}" dt="2022-03-18T13:42:22.064" v="812" actId="164"/>
          <ac:grpSpMkLst>
            <pc:docMk/>
            <pc:sldMk cId="3409481341" sldId="318"/>
            <ac:grpSpMk id="17" creationId="{8409595E-FA95-49B0-B807-A418D32BE0C0}"/>
          </ac:grpSpMkLst>
        </pc:grpChg>
        <pc:grpChg chg="add mod">
          <ac:chgData name="Carmen Furquet" userId="e8ad9d3a-8ff8-45fc-8bc4-8d1de00c9e14" providerId="ADAL" clId="{821EA389-2899-4A97-BDE1-CBBF2687F8D0}" dt="2022-03-18T13:45:55.143" v="997" actId="164"/>
          <ac:grpSpMkLst>
            <pc:docMk/>
            <pc:sldMk cId="3409481341" sldId="318"/>
            <ac:grpSpMk id="21" creationId="{85B1D2BA-06C8-419C-9290-7E382DB6B2CA}"/>
          </ac:grpSpMkLst>
        </pc:grpChg>
        <pc:grpChg chg="add del mod">
          <ac:chgData name="Carmen Furquet" userId="e8ad9d3a-8ff8-45fc-8bc4-8d1de00c9e14" providerId="ADAL" clId="{821EA389-2899-4A97-BDE1-CBBF2687F8D0}" dt="2022-03-18T13:43:22.285" v="836" actId="478"/>
          <ac:grpSpMkLst>
            <pc:docMk/>
            <pc:sldMk cId="3409481341" sldId="318"/>
            <ac:grpSpMk id="25" creationId="{5609FB6D-83C6-41B1-8609-C88A5CC02F4B}"/>
          </ac:grpSpMkLst>
        </pc:grpChg>
        <pc:grpChg chg="mod topLvl">
          <ac:chgData name="Carmen Furquet" userId="e8ad9d3a-8ff8-45fc-8bc4-8d1de00c9e14" providerId="ADAL" clId="{821EA389-2899-4A97-BDE1-CBBF2687F8D0}" dt="2022-03-18T13:45:45.717" v="996" actId="164"/>
          <ac:grpSpMkLst>
            <pc:docMk/>
            <pc:sldMk cId="3409481341" sldId="318"/>
            <ac:grpSpMk id="26" creationId="{0335B4C3-CFA2-4F26-BBA3-6ADC3C04371A}"/>
          </ac:grpSpMkLst>
        </pc:grpChg>
        <pc:grpChg chg="add mod">
          <ac:chgData name="Carmen Furquet" userId="e8ad9d3a-8ff8-45fc-8bc4-8d1de00c9e14" providerId="ADAL" clId="{821EA389-2899-4A97-BDE1-CBBF2687F8D0}" dt="2022-03-18T13:45:55.143" v="997" actId="164"/>
          <ac:grpSpMkLst>
            <pc:docMk/>
            <pc:sldMk cId="3409481341" sldId="318"/>
            <ac:grpSpMk id="30" creationId="{905C5CF0-A81F-48B9-BA97-43B661A6F3D3}"/>
          </ac:grpSpMkLst>
        </pc:grpChg>
        <pc:grpChg chg="add mod">
          <ac:chgData name="Carmen Furquet" userId="e8ad9d3a-8ff8-45fc-8bc4-8d1de00c9e14" providerId="ADAL" clId="{821EA389-2899-4A97-BDE1-CBBF2687F8D0}" dt="2022-03-18T13:48:26.015" v="1166" actId="1076"/>
          <ac:grpSpMkLst>
            <pc:docMk/>
            <pc:sldMk cId="3409481341" sldId="318"/>
            <ac:grpSpMk id="31" creationId="{906EDDF3-A925-41F9-83E5-54C0ABE22BD6}"/>
          </ac:grpSpMkLst>
        </pc:grpChg>
        <pc:picChg chg="add mod">
          <ac:chgData name="Carmen Furquet" userId="e8ad9d3a-8ff8-45fc-8bc4-8d1de00c9e14" providerId="ADAL" clId="{821EA389-2899-4A97-BDE1-CBBF2687F8D0}" dt="2022-03-18T13:45:11.453" v="986" actId="1076"/>
          <ac:picMkLst>
            <pc:docMk/>
            <pc:sldMk cId="3409481341" sldId="318"/>
            <ac:picMk id="5" creationId="{FAD82D40-FB86-4B36-B526-5C9B25727C14}"/>
          </ac:picMkLst>
        </pc:picChg>
        <pc:picChg chg="add mod">
          <ac:chgData name="Carmen Furquet" userId="e8ad9d3a-8ff8-45fc-8bc4-8d1de00c9e14" providerId="ADAL" clId="{821EA389-2899-4A97-BDE1-CBBF2687F8D0}" dt="2022-03-18T13:45:20.527" v="988" actId="1076"/>
          <ac:picMkLst>
            <pc:docMk/>
            <pc:sldMk cId="3409481341" sldId="318"/>
            <ac:picMk id="8" creationId="{8C614A45-B2F0-4E4D-AE8F-D174B841CB3C}"/>
          </ac:picMkLst>
        </pc:picChg>
        <pc:picChg chg="del mod">
          <ac:chgData name="Carmen Furquet" userId="e8ad9d3a-8ff8-45fc-8bc4-8d1de00c9e14" providerId="ADAL" clId="{821EA389-2899-4A97-BDE1-CBBF2687F8D0}" dt="2022-03-18T13:36:29.604" v="744" actId="478"/>
          <ac:picMkLst>
            <pc:docMk/>
            <pc:sldMk cId="3409481341" sldId="318"/>
            <ac:picMk id="12" creationId="{B02A1199-06CB-4A50-9B4F-9DC219254B76}"/>
          </ac:picMkLst>
        </pc:picChg>
        <pc:picChg chg="add mod">
          <ac:chgData name="Carmen Furquet" userId="e8ad9d3a-8ff8-45fc-8bc4-8d1de00c9e14" providerId="ADAL" clId="{821EA389-2899-4A97-BDE1-CBBF2687F8D0}" dt="2022-03-18T13:45:28.360" v="990" actId="1076"/>
          <ac:picMkLst>
            <pc:docMk/>
            <pc:sldMk cId="3409481341" sldId="318"/>
            <ac:picMk id="15" creationId="{F427A79A-B837-4B56-99A2-0D3944BBF3B6}"/>
          </ac:picMkLst>
        </pc:picChg>
        <pc:picChg chg="del mod topLvl">
          <ac:chgData name="Carmen Furquet" userId="e8ad9d3a-8ff8-45fc-8bc4-8d1de00c9e14" providerId="ADAL" clId="{821EA389-2899-4A97-BDE1-CBBF2687F8D0}" dt="2022-03-18T13:37:58.762" v="769" actId="478"/>
          <ac:picMkLst>
            <pc:docMk/>
            <pc:sldMk cId="3409481341" sldId="318"/>
            <ac:picMk id="18" creationId="{2A7B5EF7-46FF-4398-BF7E-8C0CBCB57EB7}"/>
          </ac:picMkLst>
        </pc:picChg>
        <pc:picChg chg="add mod">
          <ac:chgData name="Carmen Furquet" userId="e8ad9d3a-8ff8-45fc-8bc4-8d1de00c9e14" providerId="ADAL" clId="{821EA389-2899-4A97-BDE1-CBBF2687F8D0}" dt="2022-03-18T13:45:45.717" v="996" actId="164"/>
          <ac:picMkLst>
            <pc:docMk/>
            <pc:sldMk cId="3409481341" sldId="318"/>
            <ac:picMk id="23" creationId="{AF029BB4-947F-4F9E-B13E-40AE762420E4}"/>
          </ac:picMkLst>
        </pc:picChg>
        <pc:picChg chg="del mod topLvl">
          <ac:chgData name="Carmen Furquet" userId="e8ad9d3a-8ff8-45fc-8bc4-8d1de00c9e14" providerId="ADAL" clId="{821EA389-2899-4A97-BDE1-CBBF2687F8D0}" dt="2022-03-18T13:43:22.285" v="836" actId="478"/>
          <ac:picMkLst>
            <pc:docMk/>
            <pc:sldMk cId="3409481341" sldId="318"/>
            <ac:picMk id="27" creationId="{B18701B8-FBBC-4A6C-AE46-77733927711D}"/>
          </ac:picMkLst>
        </pc:picChg>
        <pc:picChg chg="add mod">
          <ac:chgData name="Carmen Furquet" userId="e8ad9d3a-8ff8-45fc-8bc4-8d1de00c9e14" providerId="ADAL" clId="{821EA389-2899-4A97-BDE1-CBBF2687F8D0}" dt="2022-03-18T13:48:19.935" v="1164" actId="1076"/>
          <ac:picMkLst>
            <pc:docMk/>
            <pc:sldMk cId="3409481341" sldId="318"/>
            <ac:picMk id="34" creationId="{C18B9070-7F8D-4C0A-A457-04A1359641C3}"/>
          </ac:picMkLst>
        </pc:picChg>
        <pc:picChg chg="add mod">
          <ac:chgData name="Carmen Furquet" userId="e8ad9d3a-8ff8-45fc-8bc4-8d1de00c9e14" providerId="ADAL" clId="{821EA389-2899-4A97-BDE1-CBBF2687F8D0}" dt="2022-03-18T13:48:13.920" v="1162" actId="1076"/>
          <ac:picMkLst>
            <pc:docMk/>
            <pc:sldMk cId="3409481341" sldId="318"/>
            <ac:picMk id="35" creationId="{9331B160-58C6-4E17-B63F-63BF4646B11F}"/>
          </ac:picMkLst>
        </pc:picChg>
      </pc:sldChg>
      <pc:sldChg chg="addSp delSp modSp add mod">
        <pc:chgData name="Carmen Furquet" userId="e8ad9d3a-8ff8-45fc-8bc4-8d1de00c9e14" providerId="ADAL" clId="{821EA389-2899-4A97-BDE1-CBBF2687F8D0}" dt="2022-03-18T14:24:18.073" v="3466" actId="1076"/>
        <pc:sldMkLst>
          <pc:docMk/>
          <pc:sldMk cId="749089121" sldId="319"/>
        </pc:sldMkLst>
        <pc:spChg chg="add mod">
          <ac:chgData name="Carmen Furquet" userId="e8ad9d3a-8ff8-45fc-8bc4-8d1de00c9e14" providerId="ADAL" clId="{821EA389-2899-4A97-BDE1-CBBF2687F8D0}" dt="2022-03-18T14:24:18.073" v="3466" actId="1076"/>
          <ac:spMkLst>
            <pc:docMk/>
            <pc:sldMk cId="749089121" sldId="319"/>
            <ac:spMk id="4" creationId="{11A949F8-264C-424A-A12E-3B3CE0B7116A}"/>
          </ac:spMkLst>
        </pc:spChg>
        <pc:spChg chg="add mod">
          <ac:chgData name="Carmen Furquet" userId="e8ad9d3a-8ff8-45fc-8bc4-8d1de00c9e14" providerId="ADAL" clId="{821EA389-2899-4A97-BDE1-CBBF2687F8D0}" dt="2022-03-18T13:48:35.635" v="1170"/>
          <ac:spMkLst>
            <pc:docMk/>
            <pc:sldMk cId="749089121" sldId="319"/>
            <ac:spMk id="32" creationId="{9958CE36-B189-4D41-BE98-66076A2D0F47}"/>
          </ac:spMkLst>
        </pc:spChg>
        <pc:spChg chg="mod">
          <ac:chgData name="Carmen Furquet" userId="e8ad9d3a-8ff8-45fc-8bc4-8d1de00c9e14" providerId="ADAL" clId="{821EA389-2899-4A97-BDE1-CBBF2687F8D0}" dt="2022-03-18T13:48:44.306" v="1186" actId="20577"/>
          <ac:spMkLst>
            <pc:docMk/>
            <pc:sldMk cId="749089121" sldId="319"/>
            <ac:spMk id="57" creationId="{00000000-0000-0000-0000-000000000000}"/>
          </ac:spMkLst>
        </pc:spChg>
        <pc:grpChg chg="del">
          <ac:chgData name="Carmen Furquet" userId="e8ad9d3a-8ff8-45fc-8bc4-8d1de00c9e14" providerId="ADAL" clId="{821EA389-2899-4A97-BDE1-CBBF2687F8D0}" dt="2022-03-18T13:46:11.100" v="1001" actId="478"/>
          <ac:grpSpMkLst>
            <pc:docMk/>
            <pc:sldMk cId="749089121" sldId="319"/>
            <ac:grpSpMk id="31" creationId="{906EDDF3-A925-41F9-83E5-54C0ABE22BD6}"/>
          </ac:grpSpMkLst>
        </pc:grpChg>
        <pc:picChg chg="add mod">
          <ac:chgData name="Carmen Furquet" userId="e8ad9d3a-8ff8-45fc-8bc4-8d1de00c9e14" providerId="ADAL" clId="{821EA389-2899-4A97-BDE1-CBBF2687F8D0}" dt="2022-03-18T13:48:35.635" v="1170"/>
          <ac:picMkLst>
            <pc:docMk/>
            <pc:sldMk cId="749089121" sldId="319"/>
            <ac:picMk id="25" creationId="{4B7725D3-7B48-4410-83D6-2B98C9848E57}"/>
          </ac:picMkLst>
        </pc:picChg>
        <pc:picChg chg="add mod">
          <ac:chgData name="Carmen Furquet" userId="e8ad9d3a-8ff8-45fc-8bc4-8d1de00c9e14" providerId="ADAL" clId="{821EA389-2899-4A97-BDE1-CBBF2687F8D0}" dt="2022-03-18T13:48:35.635" v="1170"/>
          <ac:picMkLst>
            <pc:docMk/>
            <pc:sldMk cId="749089121" sldId="319"/>
            <ac:picMk id="27" creationId="{BD42F572-CDB6-4752-9F26-23F9CD1C4A14}"/>
          </ac:picMkLst>
        </pc:picChg>
      </pc:sldChg>
      <pc:sldChg chg="modSp add mod">
        <pc:chgData name="Carmen Furquet" userId="e8ad9d3a-8ff8-45fc-8bc4-8d1de00c9e14" providerId="ADAL" clId="{821EA389-2899-4A97-BDE1-CBBF2687F8D0}" dt="2022-03-18T14:16:43.549" v="2946"/>
        <pc:sldMkLst>
          <pc:docMk/>
          <pc:sldMk cId="3942343451" sldId="320"/>
        </pc:sldMkLst>
        <pc:spChg chg="mod">
          <ac:chgData name="Carmen Furquet" userId="e8ad9d3a-8ff8-45fc-8bc4-8d1de00c9e14" providerId="ADAL" clId="{821EA389-2899-4A97-BDE1-CBBF2687F8D0}" dt="2022-03-18T14:06:29.121" v="2893" actId="20577"/>
          <ac:spMkLst>
            <pc:docMk/>
            <pc:sldMk cId="3942343451" sldId="320"/>
            <ac:spMk id="12" creationId="{E2664576-BA14-48F2-849F-A0981EEFC7D6}"/>
          </ac:spMkLst>
        </pc:spChg>
        <pc:graphicFrameChg chg="mod modGraphic">
          <ac:chgData name="Carmen Furquet" userId="e8ad9d3a-8ff8-45fc-8bc4-8d1de00c9e14" providerId="ADAL" clId="{821EA389-2899-4A97-BDE1-CBBF2687F8D0}" dt="2022-03-18T14:16:43.549" v="2946"/>
          <ac:graphicFrameMkLst>
            <pc:docMk/>
            <pc:sldMk cId="3942343451" sldId="320"/>
            <ac:graphicFrameMk id="2" creationId="{321385BC-0CDC-41E8-8F69-B1D4293F77F8}"/>
          </ac:graphicFrameMkLst>
        </pc:graphicFrameChg>
      </pc:sldChg>
      <pc:sldChg chg="add del">
        <pc:chgData name="Carmen Furquet" userId="e8ad9d3a-8ff8-45fc-8bc4-8d1de00c9e14" providerId="ADAL" clId="{821EA389-2899-4A97-BDE1-CBBF2687F8D0}" dt="2022-03-18T14:23:40.693" v="3440" actId="2890"/>
        <pc:sldMkLst>
          <pc:docMk/>
          <pc:sldMk cId="1400562672" sldId="321"/>
        </pc:sldMkLst>
      </pc:sldChg>
      <pc:sldChg chg="add del">
        <pc:chgData name="Carmen Furquet" userId="e8ad9d3a-8ff8-45fc-8bc4-8d1de00c9e14" providerId="ADAL" clId="{821EA389-2899-4A97-BDE1-CBBF2687F8D0}" dt="2022-03-18T14:23:35.507" v="3438"/>
        <pc:sldMkLst>
          <pc:docMk/>
          <pc:sldMk cId="3077400618" sldId="321"/>
        </pc:sldMkLst>
      </pc:sldChg>
      <pc:sldChg chg="add ord">
        <pc:chgData name="Carmen Furquet" userId="e8ad9d3a-8ff8-45fc-8bc4-8d1de00c9e14" providerId="ADAL" clId="{821EA389-2899-4A97-BDE1-CBBF2687F8D0}" dt="2022-03-18T14:23:45.492" v="3443"/>
        <pc:sldMkLst>
          <pc:docMk/>
          <pc:sldMk cId="4003320195" sldId="321"/>
        </pc:sldMkLst>
      </pc:sldChg>
      <pc:sldChg chg="addSp delSp modSp add mod">
        <pc:chgData name="Carmen Furquet" userId="e8ad9d3a-8ff8-45fc-8bc4-8d1de00c9e14" providerId="ADAL" clId="{821EA389-2899-4A97-BDE1-CBBF2687F8D0}" dt="2022-03-18T14:29:53.688" v="3586" actId="1076"/>
        <pc:sldMkLst>
          <pc:docMk/>
          <pc:sldMk cId="4208197239" sldId="322"/>
        </pc:sldMkLst>
        <pc:spChg chg="add del mod">
          <ac:chgData name="Carmen Furquet" userId="e8ad9d3a-8ff8-45fc-8bc4-8d1de00c9e14" providerId="ADAL" clId="{821EA389-2899-4A97-BDE1-CBBF2687F8D0}" dt="2022-03-18T14:26:45.622" v="3478" actId="478"/>
          <ac:spMkLst>
            <pc:docMk/>
            <pc:sldMk cId="4208197239" sldId="322"/>
            <ac:spMk id="7" creationId="{FA1C6C14-895B-498B-9327-8241F5B7030E}"/>
          </ac:spMkLst>
        </pc:spChg>
        <pc:spChg chg="add del mod">
          <ac:chgData name="Carmen Furquet" userId="e8ad9d3a-8ff8-45fc-8bc4-8d1de00c9e14" providerId="ADAL" clId="{821EA389-2899-4A97-BDE1-CBBF2687F8D0}" dt="2022-03-18T14:26:24.667" v="3475" actId="478"/>
          <ac:spMkLst>
            <pc:docMk/>
            <pc:sldMk cId="4208197239" sldId="322"/>
            <ac:spMk id="11" creationId="{51B32A86-4EEC-4692-9548-969FF4D3F6B2}"/>
          </ac:spMkLst>
        </pc:spChg>
        <pc:spChg chg="mod">
          <ac:chgData name="Carmen Furquet" userId="e8ad9d3a-8ff8-45fc-8bc4-8d1de00c9e14" providerId="ADAL" clId="{821EA389-2899-4A97-BDE1-CBBF2687F8D0}" dt="2022-03-18T14:24:06.985" v="3455" actId="20577"/>
          <ac:spMkLst>
            <pc:docMk/>
            <pc:sldMk cId="4208197239" sldId="322"/>
            <ac:spMk id="12" creationId="{E2664576-BA14-48F2-849F-A0981EEFC7D6}"/>
          </ac:spMkLst>
        </pc:spChg>
        <pc:spChg chg="add mod">
          <ac:chgData name="Carmen Furquet" userId="e8ad9d3a-8ff8-45fc-8bc4-8d1de00c9e14" providerId="ADAL" clId="{821EA389-2899-4A97-BDE1-CBBF2687F8D0}" dt="2022-03-18T14:28:23.486" v="3535" actId="164"/>
          <ac:spMkLst>
            <pc:docMk/>
            <pc:sldMk cId="4208197239" sldId="322"/>
            <ac:spMk id="17" creationId="{84423CEE-C8F9-4C93-903F-999853DC8A66}"/>
          </ac:spMkLst>
        </pc:spChg>
        <pc:spChg chg="add mod">
          <ac:chgData name="Carmen Furquet" userId="e8ad9d3a-8ff8-45fc-8bc4-8d1de00c9e14" providerId="ADAL" clId="{821EA389-2899-4A97-BDE1-CBBF2687F8D0}" dt="2022-03-18T14:28:37.656" v="3546" actId="164"/>
          <ac:spMkLst>
            <pc:docMk/>
            <pc:sldMk cId="4208197239" sldId="322"/>
            <ac:spMk id="19" creationId="{6A127FC6-3ACB-4431-8A1C-62D9C5186D07}"/>
          </ac:spMkLst>
        </pc:spChg>
        <pc:spChg chg="add mod">
          <ac:chgData name="Carmen Furquet" userId="e8ad9d3a-8ff8-45fc-8bc4-8d1de00c9e14" providerId="ADAL" clId="{821EA389-2899-4A97-BDE1-CBBF2687F8D0}" dt="2022-03-18T14:28:56.609" v="3557" actId="164"/>
          <ac:spMkLst>
            <pc:docMk/>
            <pc:sldMk cId="4208197239" sldId="322"/>
            <ac:spMk id="21" creationId="{E565ACBD-DF6C-4F0F-A5F3-874F8E79EE04}"/>
          </ac:spMkLst>
        </pc:spChg>
        <pc:spChg chg="add mod">
          <ac:chgData name="Carmen Furquet" userId="e8ad9d3a-8ff8-45fc-8bc4-8d1de00c9e14" providerId="ADAL" clId="{821EA389-2899-4A97-BDE1-CBBF2687F8D0}" dt="2022-03-18T14:29:11.663" v="3567" actId="164"/>
          <ac:spMkLst>
            <pc:docMk/>
            <pc:sldMk cId="4208197239" sldId="322"/>
            <ac:spMk id="23" creationId="{F94B764B-AD5A-4964-AF92-6F0D6916A801}"/>
          </ac:spMkLst>
        </pc:spChg>
        <pc:spChg chg="add mod">
          <ac:chgData name="Carmen Furquet" userId="e8ad9d3a-8ff8-45fc-8bc4-8d1de00c9e14" providerId="ADAL" clId="{821EA389-2899-4A97-BDE1-CBBF2687F8D0}" dt="2022-03-18T14:29:29.667" v="3580" actId="164"/>
          <ac:spMkLst>
            <pc:docMk/>
            <pc:sldMk cId="4208197239" sldId="322"/>
            <ac:spMk id="25" creationId="{49CAD403-AD86-4457-AAED-75D698059064}"/>
          </ac:spMkLst>
        </pc:spChg>
        <pc:grpChg chg="add mod">
          <ac:chgData name="Carmen Furquet" userId="e8ad9d3a-8ff8-45fc-8bc4-8d1de00c9e14" providerId="ADAL" clId="{821EA389-2899-4A97-BDE1-CBBF2687F8D0}" dt="2022-03-18T14:29:45.172" v="3583" actId="164"/>
          <ac:grpSpMkLst>
            <pc:docMk/>
            <pc:sldMk cId="4208197239" sldId="322"/>
            <ac:grpSpMk id="18" creationId="{B37DC25B-8AB7-454D-9F04-E15DCAD1300F}"/>
          </ac:grpSpMkLst>
        </pc:grpChg>
        <pc:grpChg chg="add mod">
          <ac:chgData name="Carmen Furquet" userId="e8ad9d3a-8ff8-45fc-8bc4-8d1de00c9e14" providerId="ADAL" clId="{821EA389-2899-4A97-BDE1-CBBF2687F8D0}" dt="2022-03-18T14:29:41.619" v="3582" actId="164"/>
          <ac:grpSpMkLst>
            <pc:docMk/>
            <pc:sldMk cId="4208197239" sldId="322"/>
            <ac:grpSpMk id="20" creationId="{DFC139EA-71D4-4852-9EE0-0C178AAAAEDA}"/>
          </ac:grpSpMkLst>
        </pc:grpChg>
        <pc:grpChg chg="add mod">
          <ac:chgData name="Carmen Furquet" userId="e8ad9d3a-8ff8-45fc-8bc4-8d1de00c9e14" providerId="ADAL" clId="{821EA389-2899-4A97-BDE1-CBBF2687F8D0}" dt="2022-03-18T14:29:41.619" v="3582" actId="164"/>
          <ac:grpSpMkLst>
            <pc:docMk/>
            <pc:sldMk cId="4208197239" sldId="322"/>
            <ac:grpSpMk id="22" creationId="{73BDF5C2-6682-4EE5-8E92-DBB1491D41BF}"/>
          </ac:grpSpMkLst>
        </pc:grpChg>
        <pc:grpChg chg="add mod">
          <ac:chgData name="Carmen Furquet" userId="e8ad9d3a-8ff8-45fc-8bc4-8d1de00c9e14" providerId="ADAL" clId="{821EA389-2899-4A97-BDE1-CBBF2687F8D0}" dt="2022-03-18T14:29:41.619" v="3582" actId="164"/>
          <ac:grpSpMkLst>
            <pc:docMk/>
            <pc:sldMk cId="4208197239" sldId="322"/>
            <ac:grpSpMk id="24" creationId="{6329401B-7CFB-4BC5-9782-4C0BFDB510C2}"/>
          </ac:grpSpMkLst>
        </pc:grpChg>
        <pc:grpChg chg="add mod">
          <ac:chgData name="Carmen Furquet" userId="e8ad9d3a-8ff8-45fc-8bc4-8d1de00c9e14" providerId="ADAL" clId="{821EA389-2899-4A97-BDE1-CBBF2687F8D0}" dt="2022-03-18T14:29:45.172" v="3583" actId="164"/>
          <ac:grpSpMkLst>
            <pc:docMk/>
            <pc:sldMk cId="4208197239" sldId="322"/>
            <ac:grpSpMk id="26" creationId="{444B7F2B-53C0-4E72-9BAD-9589A354B8E6}"/>
          </ac:grpSpMkLst>
        </pc:grpChg>
        <pc:grpChg chg="add mod">
          <ac:chgData name="Carmen Furquet" userId="e8ad9d3a-8ff8-45fc-8bc4-8d1de00c9e14" providerId="ADAL" clId="{821EA389-2899-4A97-BDE1-CBBF2687F8D0}" dt="2022-03-18T14:29:51.156" v="3585" actId="164"/>
          <ac:grpSpMkLst>
            <pc:docMk/>
            <pc:sldMk cId="4208197239" sldId="322"/>
            <ac:grpSpMk id="27" creationId="{FC0FCA3E-E6B0-46D1-8166-3696E82EDDB4}"/>
          </ac:grpSpMkLst>
        </pc:grpChg>
        <pc:grpChg chg="add mod">
          <ac:chgData name="Carmen Furquet" userId="e8ad9d3a-8ff8-45fc-8bc4-8d1de00c9e14" providerId="ADAL" clId="{821EA389-2899-4A97-BDE1-CBBF2687F8D0}" dt="2022-03-18T14:29:51.156" v="3585" actId="164"/>
          <ac:grpSpMkLst>
            <pc:docMk/>
            <pc:sldMk cId="4208197239" sldId="322"/>
            <ac:grpSpMk id="28" creationId="{7F78653A-B1CB-4D10-8B10-2231D1002B4E}"/>
          </ac:grpSpMkLst>
        </pc:grpChg>
        <pc:grpChg chg="add mod">
          <ac:chgData name="Carmen Furquet" userId="e8ad9d3a-8ff8-45fc-8bc4-8d1de00c9e14" providerId="ADAL" clId="{821EA389-2899-4A97-BDE1-CBBF2687F8D0}" dt="2022-03-18T14:29:53.688" v="3586" actId="1076"/>
          <ac:grpSpMkLst>
            <pc:docMk/>
            <pc:sldMk cId="4208197239" sldId="322"/>
            <ac:grpSpMk id="29" creationId="{64E0349F-25F3-4F1C-A555-2764E5A7CA7B}"/>
          </ac:grpSpMkLst>
        </pc:grpChg>
        <pc:graphicFrameChg chg="del">
          <ac:chgData name="Carmen Furquet" userId="e8ad9d3a-8ff8-45fc-8bc4-8d1de00c9e14" providerId="ADAL" clId="{821EA389-2899-4A97-BDE1-CBBF2687F8D0}" dt="2022-03-18T14:24:22.280" v="3467" actId="478"/>
          <ac:graphicFrameMkLst>
            <pc:docMk/>
            <pc:sldMk cId="4208197239" sldId="322"/>
            <ac:graphicFrameMk id="2" creationId="{F5148C60-6D07-4D57-B7FD-D5B823174DC1}"/>
          </ac:graphicFrameMkLst>
        </pc:graphicFrameChg>
        <pc:picChg chg="add mod">
          <ac:chgData name="Carmen Furquet" userId="e8ad9d3a-8ff8-45fc-8bc4-8d1de00c9e14" providerId="ADAL" clId="{821EA389-2899-4A97-BDE1-CBBF2687F8D0}" dt="2022-03-18T14:28:23.486" v="3535" actId="164"/>
          <ac:picMkLst>
            <pc:docMk/>
            <pc:sldMk cId="4208197239" sldId="322"/>
            <ac:picMk id="4" creationId="{9213E587-E881-435E-9642-88EA7E071AF5}"/>
          </ac:picMkLst>
        </pc:picChg>
        <pc:picChg chg="add mod">
          <ac:chgData name="Carmen Furquet" userId="e8ad9d3a-8ff8-45fc-8bc4-8d1de00c9e14" providerId="ADAL" clId="{821EA389-2899-4A97-BDE1-CBBF2687F8D0}" dt="2022-03-18T14:28:37.656" v="3546" actId="164"/>
          <ac:picMkLst>
            <pc:docMk/>
            <pc:sldMk cId="4208197239" sldId="322"/>
            <ac:picMk id="6" creationId="{5923BDC1-C43F-442B-9991-1FDC1C123BFB}"/>
          </ac:picMkLst>
        </pc:picChg>
        <pc:picChg chg="add mod">
          <ac:chgData name="Carmen Furquet" userId="e8ad9d3a-8ff8-45fc-8bc4-8d1de00c9e14" providerId="ADAL" clId="{821EA389-2899-4A97-BDE1-CBBF2687F8D0}" dt="2022-03-18T14:28:56.609" v="3557" actId="164"/>
          <ac:picMkLst>
            <pc:docMk/>
            <pc:sldMk cId="4208197239" sldId="322"/>
            <ac:picMk id="10" creationId="{8CCF18FE-A341-4674-A0A4-DB2B8EB08A75}"/>
          </ac:picMkLst>
        </pc:picChg>
        <pc:picChg chg="add mod">
          <ac:chgData name="Carmen Furquet" userId="e8ad9d3a-8ff8-45fc-8bc4-8d1de00c9e14" providerId="ADAL" clId="{821EA389-2899-4A97-BDE1-CBBF2687F8D0}" dt="2022-03-18T14:29:11.663" v="3567" actId="164"/>
          <ac:picMkLst>
            <pc:docMk/>
            <pc:sldMk cId="4208197239" sldId="322"/>
            <ac:picMk id="14" creationId="{D89D9E5A-CFCC-4743-92C1-97F167CA6CB6}"/>
          </ac:picMkLst>
        </pc:picChg>
        <pc:picChg chg="add mod">
          <ac:chgData name="Carmen Furquet" userId="e8ad9d3a-8ff8-45fc-8bc4-8d1de00c9e14" providerId="ADAL" clId="{821EA389-2899-4A97-BDE1-CBBF2687F8D0}" dt="2022-03-18T14:29:33.524" v="3581" actId="208"/>
          <ac:picMkLst>
            <pc:docMk/>
            <pc:sldMk cId="4208197239" sldId="322"/>
            <ac:picMk id="16" creationId="{B6B90E7E-AF09-487C-8453-8421490C459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d41250d1d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gbd41250d1d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627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d41250d1d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gbd41250d1d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021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d41250d1d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gbd41250d1d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380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492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cover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ctrTitle"/>
          </p:nvPr>
        </p:nvSpPr>
        <p:spPr>
          <a:xfrm>
            <a:off x="323850" y="2427734"/>
            <a:ext cx="8496300" cy="541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  <a:defRPr sz="24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8" name="Google Shape;18;p5"/>
          <p:cNvSpPr txBox="1">
            <a:spLocks noGrp="1"/>
          </p:cNvSpPr>
          <p:nvPr>
            <p:ph type="subTitle" idx="1"/>
          </p:nvPr>
        </p:nvSpPr>
        <p:spPr>
          <a:xfrm>
            <a:off x="323850" y="2989937"/>
            <a:ext cx="8496300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/>
          <p:nvPr/>
        </p:nvSpPr>
        <p:spPr>
          <a:xfrm>
            <a:off x="3597" y="1851670"/>
            <a:ext cx="9144000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5"/>
          <p:cNvSpPr/>
          <p:nvPr/>
        </p:nvSpPr>
        <p:spPr>
          <a:xfrm>
            <a:off x="3597" y="4155926"/>
            <a:ext cx="9144000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 slid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ctrTitle"/>
          </p:nvPr>
        </p:nvSpPr>
        <p:spPr>
          <a:xfrm>
            <a:off x="208088" y="263524"/>
            <a:ext cx="7772400" cy="41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Trebuchet MS"/>
              <a:buNone/>
              <a:defRPr sz="22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16680" y="634430"/>
            <a:ext cx="7776864" cy="35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360"/>
              </a:spcBef>
              <a:spcAft>
                <a:spcPts val="0"/>
              </a:spcAft>
              <a:buClr>
                <a:srgbClr val="AAACBC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AAACB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6646879" y="4622349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/>
          <p:nvPr/>
        </p:nvSpPr>
        <p:spPr>
          <a:xfrm>
            <a:off x="0" y="0"/>
            <a:ext cx="3053008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4"/>
          <p:cNvSpPr/>
          <p:nvPr/>
        </p:nvSpPr>
        <p:spPr>
          <a:xfrm>
            <a:off x="3052544" y="0"/>
            <a:ext cx="30456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4"/>
          <p:cNvSpPr/>
          <p:nvPr/>
        </p:nvSpPr>
        <p:spPr>
          <a:xfrm>
            <a:off x="6098400" y="0"/>
            <a:ext cx="30456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4"/>
          <p:cNvSpPr/>
          <p:nvPr/>
        </p:nvSpPr>
        <p:spPr>
          <a:xfrm>
            <a:off x="0" y="4624038"/>
            <a:ext cx="3052424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4"/>
          <p:cNvSpPr/>
          <p:nvPr/>
        </p:nvSpPr>
        <p:spPr>
          <a:xfrm>
            <a:off x="3052544" y="4624038"/>
            <a:ext cx="30456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4"/>
          <p:cNvSpPr/>
          <p:nvPr/>
        </p:nvSpPr>
        <p:spPr>
          <a:xfrm>
            <a:off x="6098400" y="4624038"/>
            <a:ext cx="30456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4" descr="Logo - Prove font e colore_CS5_Proposal 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68" y="467459"/>
            <a:ext cx="3635896" cy="14562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4" descr="eu_flag-erasmus+_vect_pos_[cmyk]-0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34328" y="579121"/>
            <a:ext cx="2520000" cy="72152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4"/>
          <p:cNvSpPr txBox="1"/>
          <p:nvPr/>
        </p:nvSpPr>
        <p:spPr>
          <a:xfrm>
            <a:off x="323850" y="4299942"/>
            <a:ext cx="8496300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0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rPr>
              <a:t>RE-EDUCO | 2020-KA201-0354A5AF | Co-funded by the Erasmus+ Programme of the European Union</a:t>
            </a:r>
            <a:endParaRPr sz="1100" b="0" i="0" u="none" strike="noStrike" cap="none">
              <a:solidFill>
                <a:schemeClr val="accent4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7242876" y="4644700"/>
            <a:ext cx="13407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1" i="0" u="none" strike="noStrike" cap="none">
                <a:solidFill>
                  <a:schemeClr val="accent4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  <p:pic>
        <p:nvPicPr>
          <p:cNvPr id="34" name="Google Shape;34;p8" descr="Template-Word_Footer_0,5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610" y="4418130"/>
            <a:ext cx="9144000" cy="7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8" descr="eu_flag_co_funded_vect_pos_[cmyk]_right [Convertito]-0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869" y="4471287"/>
            <a:ext cx="2160000" cy="620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RE-EDUCO_Logo color - Icon.png"/>
          <p:cNvPicPr preferRelativeResize="0"/>
          <p:nvPr/>
        </p:nvPicPr>
        <p:blipFill rotWithShape="1">
          <a:blip r:embed="rId5">
            <a:alphaModFix/>
          </a:blip>
          <a:srcRect l="17846" t="17529" r="17770" b="17866"/>
          <a:stretch/>
        </p:blipFill>
        <p:spPr>
          <a:xfrm>
            <a:off x="8299211" y="67372"/>
            <a:ext cx="843947" cy="84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Template-Word_Footer_0,5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2341" y="-21258"/>
            <a:ext cx="9144000" cy="72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ctrTitle"/>
          </p:nvPr>
        </p:nvSpPr>
        <p:spPr>
          <a:xfrm>
            <a:off x="53768" y="2041425"/>
            <a:ext cx="9117862" cy="72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</a:pPr>
            <a:r>
              <a:rPr lang="es-ES" dirty="0" err="1"/>
              <a:t>Mentorship</a:t>
            </a:r>
            <a:r>
              <a:rPr lang="es-ES" dirty="0"/>
              <a:t> </a:t>
            </a:r>
            <a:r>
              <a:rPr lang="es-ES" dirty="0" err="1"/>
              <a:t>Sessions</a:t>
            </a:r>
            <a:r>
              <a:rPr lang="es-ES" dirty="0"/>
              <a:t> </a:t>
            </a:r>
            <a:r>
              <a:rPr lang="es-ES" dirty="0" err="1"/>
              <a:t>Programme</a:t>
            </a:r>
            <a:br>
              <a:rPr lang="es-ES" dirty="0"/>
            </a:br>
            <a:r>
              <a:rPr lang="en-US" sz="1400" dirty="0">
                <a:solidFill>
                  <a:srgbClr val="002060"/>
                </a:solidFill>
              </a:rPr>
              <a:t>Develop your business idea!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0CB6F6A0-C935-4204-BB81-B7BDE4AFDC30}"/>
              </a:ext>
            </a:extLst>
          </p:cNvPr>
          <p:cNvSpPr txBox="1">
            <a:spLocks/>
          </p:cNvSpPr>
          <p:nvPr/>
        </p:nvSpPr>
        <p:spPr>
          <a:xfrm>
            <a:off x="13069" y="2764464"/>
            <a:ext cx="9117862" cy="72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  <a:defRPr sz="24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Session 1 – April 4</a:t>
            </a:r>
            <a:r>
              <a:rPr lang="en-US" baseline="30000" dirty="0"/>
              <a:t>th</a:t>
            </a:r>
            <a:r>
              <a:rPr lang="en-US" dirty="0"/>
              <a:t> – Introduction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pPr marL="1073150" lvl="2" algn="just"/>
            <a:r>
              <a:rPr lang="en-US" sz="1400" dirty="0">
                <a:solidFill>
                  <a:srgbClr val="66666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Name of the group:</a:t>
            </a:r>
          </a:p>
          <a:p>
            <a:pPr marL="1073150" lvl="2" algn="just"/>
            <a:r>
              <a:rPr lang="en-US" sz="1400" dirty="0">
                <a:solidFill>
                  <a:srgbClr val="66666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Name of the students: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3517928-B412-43F5-9291-3D72149C0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1. </a:t>
            </a:r>
            <a:r>
              <a:rPr lang="es-ES" dirty="0" err="1"/>
              <a:t>Topic</a:t>
            </a:r>
            <a:r>
              <a:rPr lang="es-ES" dirty="0"/>
              <a:t> </a:t>
            </a:r>
            <a:r>
              <a:rPr lang="es-ES" dirty="0" err="1"/>
              <a:t>addressed</a:t>
            </a:r>
            <a:endParaRPr lang="en-US" dirty="0"/>
          </a:p>
        </p:txBody>
      </p:sp>
      <p:sp>
        <p:nvSpPr>
          <p:cNvPr id="8" name="Google Shape;57;p2">
            <a:extLst>
              <a:ext uri="{FF2B5EF4-FFF2-40B4-BE49-F238E27FC236}">
                <a16:creationId xmlns:a16="http://schemas.microsoft.com/office/drawing/2014/main" id="{056E34AE-F3D3-496A-9274-C9927AB519BE}"/>
              </a:ext>
            </a:extLst>
          </p:cNvPr>
          <p:cNvSpPr txBox="1"/>
          <p:nvPr/>
        </p:nvSpPr>
        <p:spPr>
          <a:xfrm>
            <a:off x="228222" y="1492057"/>
            <a:ext cx="8687556" cy="260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  <p:sp>
        <p:nvSpPr>
          <p:cNvPr id="9" name="Google Shape;58;p2">
            <a:extLst>
              <a:ext uri="{FF2B5EF4-FFF2-40B4-BE49-F238E27FC236}">
                <a16:creationId xmlns:a16="http://schemas.microsoft.com/office/drawing/2014/main" id="{6FFD7772-61A1-4369-9CCF-78083960B33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0">
                <a:solidFill>
                  <a:srgbClr val="66666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2</a:t>
            </a:fld>
            <a:endParaRPr b="0" dirty="0">
              <a:solidFill>
                <a:srgbClr val="666666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" name="Google Shape;57;p2">
            <a:extLst>
              <a:ext uri="{FF2B5EF4-FFF2-40B4-BE49-F238E27FC236}">
                <a16:creationId xmlns:a16="http://schemas.microsoft.com/office/drawing/2014/main" id="{1082D5F1-70F1-4BB7-9F7B-14A68D93FF2E}"/>
              </a:ext>
            </a:extLst>
          </p:cNvPr>
          <p:cNvSpPr txBox="1"/>
          <p:nvPr/>
        </p:nvSpPr>
        <p:spPr>
          <a:xfrm>
            <a:off x="208088" y="968545"/>
            <a:ext cx="8687556" cy="326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r>
              <a:rPr lang="en-US" i="0" u="none" strike="noStrike" dirty="0">
                <a:solidFill>
                  <a:srgbClr val="666666"/>
                </a:solidFill>
                <a:effectLst/>
                <a:latin typeface="Roboto Condensed" panose="02000000000000000000" pitchFamily="2" charset="0"/>
              </a:rPr>
              <a:t>Brief explanation of the topic chosen: climate change, education, health or smart cities.</a:t>
            </a: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16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3517928-B412-43F5-9291-3D72149C0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2. Ideas!</a:t>
            </a:r>
            <a:endParaRPr lang="en-US" dirty="0"/>
          </a:p>
        </p:txBody>
      </p:sp>
      <p:sp>
        <p:nvSpPr>
          <p:cNvPr id="8" name="Google Shape;57;p2">
            <a:extLst>
              <a:ext uri="{FF2B5EF4-FFF2-40B4-BE49-F238E27FC236}">
                <a16:creationId xmlns:a16="http://schemas.microsoft.com/office/drawing/2014/main" id="{056E34AE-F3D3-496A-9274-C9927AB519BE}"/>
              </a:ext>
            </a:extLst>
          </p:cNvPr>
          <p:cNvSpPr txBox="1"/>
          <p:nvPr/>
        </p:nvSpPr>
        <p:spPr>
          <a:xfrm>
            <a:off x="228222" y="1492057"/>
            <a:ext cx="8687556" cy="260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  <p:sp>
        <p:nvSpPr>
          <p:cNvPr id="9" name="Google Shape;58;p2">
            <a:extLst>
              <a:ext uri="{FF2B5EF4-FFF2-40B4-BE49-F238E27FC236}">
                <a16:creationId xmlns:a16="http://schemas.microsoft.com/office/drawing/2014/main" id="{6FFD7772-61A1-4369-9CCF-78083960B33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0">
                <a:solidFill>
                  <a:srgbClr val="66666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3</a:t>
            </a:fld>
            <a:endParaRPr b="0" dirty="0">
              <a:solidFill>
                <a:srgbClr val="666666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" name="Google Shape;57;p2">
            <a:extLst>
              <a:ext uri="{FF2B5EF4-FFF2-40B4-BE49-F238E27FC236}">
                <a16:creationId xmlns:a16="http://schemas.microsoft.com/office/drawing/2014/main" id="{1082D5F1-70F1-4BB7-9F7B-14A68D93FF2E}"/>
              </a:ext>
            </a:extLst>
          </p:cNvPr>
          <p:cNvSpPr txBox="1"/>
          <p:nvPr/>
        </p:nvSpPr>
        <p:spPr>
          <a:xfrm>
            <a:off x="208088" y="968545"/>
            <a:ext cx="8687556" cy="326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r>
              <a:rPr lang="en-US" i="0" u="none" strike="noStrike" dirty="0">
                <a:solidFill>
                  <a:srgbClr val="666666"/>
                </a:solidFill>
                <a:effectLst/>
                <a:latin typeface="Roboto Condensed" panose="02000000000000000000" pitchFamily="2" charset="0"/>
              </a:rPr>
              <a:t>Write down all the ideas that came to your minds</a:t>
            </a: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0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3517928-B412-43F5-9291-3D72149C05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3.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winner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…</a:t>
            </a:r>
            <a:endParaRPr lang="en-US" dirty="0"/>
          </a:p>
        </p:txBody>
      </p:sp>
      <p:sp>
        <p:nvSpPr>
          <p:cNvPr id="8" name="Google Shape;57;p2">
            <a:extLst>
              <a:ext uri="{FF2B5EF4-FFF2-40B4-BE49-F238E27FC236}">
                <a16:creationId xmlns:a16="http://schemas.microsoft.com/office/drawing/2014/main" id="{056E34AE-F3D3-496A-9274-C9927AB519BE}"/>
              </a:ext>
            </a:extLst>
          </p:cNvPr>
          <p:cNvSpPr txBox="1"/>
          <p:nvPr/>
        </p:nvSpPr>
        <p:spPr>
          <a:xfrm>
            <a:off x="228222" y="1492057"/>
            <a:ext cx="8687556" cy="260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  <p:sp>
        <p:nvSpPr>
          <p:cNvPr id="9" name="Google Shape;58;p2">
            <a:extLst>
              <a:ext uri="{FF2B5EF4-FFF2-40B4-BE49-F238E27FC236}">
                <a16:creationId xmlns:a16="http://schemas.microsoft.com/office/drawing/2014/main" id="{6FFD7772-61A1-4369-9CCF-78083960B33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b="0">
                <a:solidFill>
                  <a:srgbClr val="666666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4</a:t>
            </a:fld>
            <a:endParaRPr b="0" dirty="0">
              <a:solidFill>
                <a:srgbClr val="666666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" name="Google Shape;57;p2">
            <a:extLst>
              <a:ext uri="{FF2B5EF4-FFF2-40B4-BE49-F238E27FC236}">
                <a16:creationId xmlns:a16="http://schemas.microsoft.com/office/drawing/2014/main" id="{1082D5F1-70F1-4BB7-9F7B-14A68D93FF2E}"/>
              </a:ext>
            </a:extLst>
          </p:cNvPr>
          <p:cNvSpPr txBox="1"/>
          <p:nvPr/>
        </p:nvSpPr>
        <p:spPr>
          <a:xfrm>
            <a:off x="208088" y="968545"/>
            <a:ext cx="8687556" cy="326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Trebuchet MS"/>
              <a:buNone/>
            </a:pPr>
            <a:r>
              <a:rPr lang="en-US" dirty="0">
                <a:solidFill>
                  <a:srgbClr val="666666"/>
                </a:solidFill>
                <a:latin typeface="Roboto Condensed" panose="02000000000000000000" pitchFamily="2" charset="0"/>
              </a:rPr>
              <a:t>Briefly explain the final idea that you are going </a:t>
            </a:r>
            <a:r>
              <a:rPr lang="en-US">
                <a:solidFill>
                  <a:srgbClr val="666666"/>
                </a:solidFill>
                <a:latin typeface="Roboto Condensed" panose="02000000000000000000" pitchFamily="2" charset="0"/>
              </a:rPr>
              <a:t>to develop!</a:t>
            </a:r>
            <a:endParaRPr lang="en-US" i="0" u="none" strike="noStrike" dirty="0">
              <a:solidFill>
                <a:srgbClr val="666666"/>
              </a:solidFill>
              <a:effectLst/>
              <a:latin typeface="Roboto Condensed" panose="02000000000000000000" pitchFamily="2" charset="0"/>
            </a:endParaRPr>
          </a:p>
          <a:p>
            <a:pPr marL="285750" marR="0" lvl="0" indent="-285750" algn="just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6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>
            <a:spLocks noGrp="1"/>
          </p:cNvSpPr>
          <p:nvPr>
            <p:ph type="ctrTitle"/>
          </p:nvPr>
        </p:nvSpPr>
        <p:spPr>
          <a:xfrm>
            <a:off x="53768" y="2041425"/>
            <a:ext cx="9117862" cy="72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</a:pPr>
            <a:r>
              <a:rPr lang="es-ES" dirty="0" err="1"/>
              <a:t>Mentorship</a:t>
            </a:r>
            <a:r>
              <a:rPr lang="es-ES" dirty="0"/>
              <a:t> </a:t>
            </a:r>
            <a:r>
              <a:rPr lang="es-ES" dirty="0" err="1"/>
              <a:t>Sessions</a:t>
            </a:r>
            <a:r>
              <a:rPr lang="es-ES" dirty="0"/>
              <a:t> </a:t>
            </a:r>
            <a:r>
              <a:rPr lang="es-ES" dirty="0" err="1"/>
              <a:t>Programme</a:t>
            </a:r>
            <a:br>
              <a:rPr lang="es-ES" dirty="0"/>
            </a:br>
            <a:r>
              <a:rPr lang="en-US" sz="1400" dirty="0">
                <a:solidFill>
                  <a:srgbClr val="002060"/>
                </a:solidFill>
              </a:rPr>
              <a:t>Develop your business idea!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0CB6F6A0-C935-4204-BB81-B7BDE4AFDC30}"/>
              </a:ext>
            </a:extLst>
          </p:cNvPr>
          <p:cNvSpPr txBox="1">
            <a:spLocks/>
          </p:cNvSpPr>
          <p:nvPr/>
        </p:nvSpPr>
        <p:spPr>
          <a:xfrm>
            <a:off x="13069" y="2764465"/>
            <a:ext cx="9117862" cy="4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  <a:defRPr sz="24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600" dirty="0">
                <a:solidFill>
                  <a:srgbClr val="002060"/>
                </a:solidFill>
              </a:rPr>
              <a:t>Session 1 – April 4</a:t>
            </a:r>
            <a:r>
              <a:rPr lang="en-US" sz="1600" baseline="30000" dirty="0">
                <a:solidFill>
                  <a:srgbClr val="002060"/>
                </a:solidFill>
              </a:rPr>
              <a:t>th</a:t>
            </a:r>
            <a:r>
              <a:rPr lang="en-US" sz="1600" dirty="0">
                <a:solidFill>
                  <a:srgbClr val="002060"/>
                </a:solidFill>
              </a:rPr>
              <a:t> - Introduction</a:t>
            </a:r>
          </a:p>
        </p:txBody>
      </p:sp>
      <p:sp>
        <p:nvSpPr>
          <p:cNvPr id="4" name="Google Shape;50;p1">
            <a:extLst>
              <a:ext uri="{FF2B5EF4-FFF2-40B4-BE49-F238E27FC236}">
                <a16:creationId xmlns:a16="http://schemas.microsoft.com/office/drawing/2014/main" id="{459758E7-7923-4628-8FF9-9A4198232492}"/>
              </a:ext>
            </a:extLst>
          </p:cNvPr>
          <p:cNvSpPr txBox="1">
            <a:spLocks/>
          </p:cNvSpPr>
          <p:nvPr/>
        </p:nvSpPr>
        <p:spPr>
          <a:xfrm>
            <a:off x="53768" y="3278374"/>
            <a:ext cx="9117862" cy="4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Trebuchet MS"/>
              <a:buNone/>
              <a:defRPr sz="2400" b="1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dirty="0"/>
              <a:t>Thank you very much!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475199"/>
      </p:ext>
    </p:extLst>
  </p:cSld>
  <p:clrMapOvr>
    <a:masterClrMapping/>
  </p:clrMapOvr>
</p:sld>
</file>

<file path=ppt/theme/theme1.xml><?xml version="1.0" encoding="utf-8"?>
<a:theme xmlns:a="http://schemas.openxmlformats.org/drawingml/2006/main" name="RE-EDUCO_Cover">
  <a:themeElements>
    <a:clrScheme name="RE-EDUC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6960C"/>
      </a:accent1>
      <a:accent2>
        <a:srgbClr val="08B1B5"/>
      </a:accent2>
      <a:accent3>
        <a:srgbClr val="88366F"/>
      </a:accent3>
      <a:accent4>
        <a:srgbClr val="737691"/>
      </a:accent4>
      <a:accent5>
        <a:srgbClr val="CCCCCC"/>
      </a:accent5>
      <a:accent6>
        <a:srgbClr val="1F497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-EDUCO - Slide Template">
  <a:themeElements>
    <a:clrScheme name="RE-EDUC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6960C"/>
      </a:accent1>
      <a:accent2>
        <a:srgbClr val="08B1B5"/>
      </a:accent2>
      <a:accent3>
        <a:srgbClr val="88366F"/>
      </a:accent3>
      <a:accent4>
        <a:srgbClr val="737691"/>
      </a:accent4>
      <a:accent5>
        <a:srgbClr val="CCCCCC"/>
      </a:accent5>
      <a:accent6>
        <a:srgbClr val="1F497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2473</TotalTime>
  <Words>104</Words>
  <Application>Microsoft Office PowerPoint</Application>
  <PresentationFormat>Presentación en pantalla (16:9)</PresentationFormat>
  <Paragraphs>17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 Condensed</vt:lpstr>
      <vt:lpstr>Trebuchet MS</vt:lpstr>
      <vt:lpstr>RE-EDUCO_Cover</vt:lpstr>
      <vt:lpstr>RE-EDUCO - Slide Template</vt:lpstr>
      <vt:lpstr>Mentorship Sessions Programme Develop your business idea!</vt:lpstr>
      <vt:lpstr>1. Topic addressed</vt:lpstr>
      <vt:lpstr>2. Ideas!</vt:lpstr>
      <vt:lpstr>3. And the winner is…</vt:lpstr>
      <vt:lpstr>Mentorship Sessions Programme Develop your business idea!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Virtual Meeting - 27 April 2021</dc:title>
  <dc:creator>Usuario</dc:creator>
  <cp:lastModifiedBy>Carmen Furquet</cp:lastModifiedBy>
  <cp:revision>63</cp:revision>
  <dcterms:created xsi:type="dcterms:W3CDTF">2020-12-14T09:56:06Z</dcterms:created>
  <dcterms:modified xsi:type="dcterms:W3CDTF">2022-03-22T16:05:32Z</dcterms:modified>
</cp:coreProperties>
</file>